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2"/>
  </p:notesMasterIdLst>
  <p:handoutMasterIdLst>
    <p:handoutMasterId r:id="rId23"/>
  </p:handoutMasterIdLst>
  <p:sldIdLst>
    <p:sldId id="256" r:id="rId6"/>
    <p:sldId id="257" r:id="rId7"/>
    <p:sldId id="258" r:id="rId8"/>
    <p:sldId id="259" r:id="rId9"/>
    <p:sldId id="271" r:id="rId10"/>
    <p:sldId id="260" r:id="rId11"/>
    <p:sldId id="261" r:id="rId12"/>
    <p:sldId id="262" r:id="rId13"/>
    <p:sldId id="263" r:id="rId14"/>
    <p:sldId id="264" r:id="rId15"/>
    <p:sldId id="265" r:id="rId16"/>
    <p:sldId id="266" r:id="rId17"/>
    <p:sldId id="267" r:id="rId18"/>
    <p:sldId id="268" r:id="rId19"/>
    <p:sldId id="269" r:id="rId20"/>
    <p:sldId id="270"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27" autoAdjust="0"/>
    <p:restoredTop sz="73730" autoAdjust="0"/>
  </p:normalViewPr>
  <p:slideViewPr>
    <p:cSldViewPr snapToGrid="0">
      <p:cViewPr varScale="1">
        <p:scale>
          <a:sx n="99" d="100"/>
          <a:sy n="99" d="100"/>
        </p:scale>
        <p:origin x="1392"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baseline="0" dirty="0" smtClean="0"/>
              <a:t>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special section</a:t>
            </a:r>
            <a:r>
              <a:rPr lang="en-US" baseline="0" dirty="0" smtClean="0"/>
              <a:t> of Learn Chef called the Skills Library where you will find some additional content that will answer some of the questions that you may have after completing this content. It is included there on Learn Chef to provide you with a resource that you can return back to again-and-again after this training.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612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hyperlink" Target="https://www.youtube.com/user/getchef/playlists" TargetMode="External"/><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hyperlink" Target="https://github.com/chef/chef-community-irc-meetings" TargetMode="Externa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chef.io/chefconf/" TargetMode="External"/><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chef.io/summit/" TargetMode="External"/><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learn.chef.io/skil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1077218"/>
          </a:xfrm>
          <a:prstGeom prst="rect">
            <a:avLst/>
          </a:prstGeom>
        </p:spPr>
        <p:txBody>
          <a:bodyPr wrap="none">
            <a:spAutoFit/>
          </a:bodyPr>
          <a:lstStyle/>
          <a:p>
            <a:pPr algn="ctr"/>
            <a:r>
              <a:rPr lang="en-US" sz="3200" dirty="0">
                <a:hlinkClick r:id="rId4"/>
              </a:rPr>
              <a:t>https://</a:t>
            </a:r>
            <a:r>
              <a:rPr lang="en-US" sz="3200" dirty="0" smtClean="0">
                <a:hlinkClick r:id="rId4"/>
              </a:rPr>
              <a:t>www.youtube.com/user/getchef/playlists</a:t>
            </a:r>
            <a:endParaRPr lang="en-US" sz="3200" dirty="0" smtClean="0"/>
          </a:p>
          <a:p>
            <a:pPr algn="ctr"/>
            <a:endParaRPr lang="en-US" sz="3200" dirty="0"/>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12</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a:t>
            </a:r>
            <a:r>
              <a:rPr lang="en-US" sz="3200" dirty="0" smtClean="0">
                <a:hlinkClick r:id="rId4"/>
              </a:rPr>
              <a:t>github.com/chef/chef-community-irc-meetings</a:t>
            </a:r>
            <a:endParaRPr lang="en-US" sz="3200" dirty="0" smtClean="0"/>
          </a:p>
          <a:p>
            <a:pPr algn="ctr"/>
            <a:endParaRPr lang="en-US" sz="3200"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2"/>
                </a:solidFill>
                <a:hlinkClick r:id="rId4"/>
              </a:rPr>
              <a:t>https://www.chef.io/chefconf</a:t>
            </a:r>
            <a:r>
              <a:rPr lang="en-US" sz="3200" dirty="0" smtClean="0">
                <a:solidFill>
                  <a:schemeClr val="bg2"/>
                </a:solidFill>
                <a:hlinkClick r:id="rId4"/>
              </a:rPr>
              <a:t>/</a:t>
            </a:r>
            <a:endParaRPr lang="en-US" sz="3200" dirty="0" smtClean="0">
              <a:solidFill>
                <a:schemeClr val="bg2"/>
              </a:solidFill>
            </a:endParaRPr>
          </a:p>
          <a:p>
            <a:pPr algn="ctr"/>
            <a:endParaRPr lang="en-US" sz="3200" dirty="0">
              <a:solidFill>
                <a:schemeClr val="bg1"/>
              </a:solidFill>
            </a:endParaRP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324400" y="640174"/>
            <a:ext cx="15931599" cy="852712"/>
          </a:xfrm>
        </p:spPr>
        <p:txBody>
          <a:bodyPr>
            <a:normAutofit fontScale="90000"/>
          </a:bodyPr>
          <a:lstStyle/>
          <a:p>
            <a:r>
              <a:rPr lang="en-US" dirty="0" smtClean="0"/>
              <a:t>Chef Community Summit - 2016 Dates to be Announced </a:t>
            </a:r>
            <a:endParaRPr lang="en-US" dirty="0"/>
          </a:p>
        </p:txBody>
      </p:sp>
      <p:sp>
        <p:nvSpPr>
          <p:cNvPr id="4" name="TextBox 3"/>
          <p:cNvSpPr txBox="1"/>
          <p:nvPr/>
        </p:nvSpPr>
        <p:spPr bwMode="white">
          <a:xfrm>
            <a:off x="3926720" y="1735366"/>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https://www.chef.io/summit</a:t>
            </a:r>
            <a:r>
              <a:rPr lang="en-US" sz="3200" dirty="0" smtClean="0">
                <a:hlinkClick r:id="rId4"/>
              </a:rPr>
              <a:t>/</a:t>
            </a:r>
            <a:endParaRPr lang="en-US" sz="3200" dirty="0" smtClean="0"/>
          </a:p>
          <a:p>
            <a:pPr algn="ctr"/>
            <a:endParaRPr lang="en-US" sz="3200"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t>learn.chef.io</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Beyond Essentials</a:t>
            </a:r>
            <a:endParaRPr lang="en-US" dirty="0"/>
          </a:p>
        </p:txBody>
      </p:sp>
      <p:sp>
        <p:nvSpPr>
          <p:cNvPr id="5" name="Subtitle 4"/>
          <p:cNvSpPr>
            <a:spLocks noGrp="1"/>
          </p:cNvSpPr>
          <p:nvPr>
            <p:ph type="subTitle" idx="1"/>
          </p:nvPr>
        </p:nvSpPr>
        <p:spPr>
          <a:xfrm>
            <a:off x="3013753" y="3506119"/>
            <a:ext cx="10974132" cy="2589882"/>
          </a:xfrm>
        </p:spPr>
        <p:txBody>
          <a:bodyPr/>
          <a:lstStyle/>
          <a:p>
            <a:r>
              <a:rPr lang="en-US" dirty="0" smtClean="0"/>
              <a:t>What happens during a knife bootstrap?</a:t>
            </a:r>
          </a:p>
          <a:p>
            <a:r>
              <a:rPr lang="en-US" dirty="0" smtClean="0"/>
              <a:t>What happens during a chef-client run?</a:t>
            </a:r>
          </a:p>
          <a:p>
            <a:r>
              <a:rPr lang="en-US" dirty="0" smtClean="0"/>
              <a:t>What is the security model used by chef-client</a:t>
            </a:r>
          </a:p>
          <a:p>
            <a:r>
              <a:rPr lang="en-US" dirty="0" smtClean="0"/>
              <a:t>Explains Attribute Precedence</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5</a:t>
            </a:fld>
            <a:endParaRPr lang="en-US" dirty="0"/>
          </a:p>
        </p:txBody>
      </p:sp>
      <p:sp>
        <p:nvSpPr>
          <p:cNvPr id="2" name="Rectangle 1"/>
          <p:cNvSpPr/>
          <p:nvPr/>
        </p:nvSpPr>
        <p:spPr>
          <a:xfrm>
            <a:off x="5783947" y="6645306"/>
            <a:ext cx="4649030" cy="584775"/>
          </a:xfrm>
          <a:prstGeom prst="rect">
            <a:avLst/>
          </a:prstGeom>
        </p:spPr>
        <p:txBody>
          <a:bodyPr wrap="none">
            <a:spAutoFit/>
          </a:bodyPr>
          <a:lstStyle/>
          <a:p>
            <a:r>
              <a:rPr lang="en-US" sz="3200" dirty="0">
                <a:hlinkClick r:id="rId3"/>
              </a:rPr>
              <a:t>https://</a:t>
            </a:r>
            <a:r>
              <a:rPr lang="en-US" sz="3200" dirty="0" smtClean="0">
                <a:hlinkClick r:id="rId3"/>
              </a:rPr>
              <a:t>learn.chef.io/skills</a:t>
            </a:r>
            <a:endParaRPr lang="en-US" sz="3200" dirty="0"/>
          </a:p>
        </p:txBody>
      </p:sp>
    </p:spTree>
    <p:extLst>
      <p:ext uri="{BB962C8B-B14F-4D97-AF65-F5344CB8AC3E}">
        <p14:creationId xmlns:p14="http://schemas.microsoft.com/office/powerpoint/2010/main" val="32148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7</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15355</TotalTime>
  <Words>866</Words>
  <Application>Microsoft Macintosh PowerPoint</Application>
  <PresentationFormat>Custom</PresentationFormat>
  <Paragraphs>103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Courier New</vt:lpstr>
      <vt:lpstr>Gill Sans MT</vt:lpstr>
      <vt:lpstr>Inconsolata</vt:lpstr>
      <vt:lpstr>Arial</vt:lpstr>
      <vt:lpstr>ChefDk3.2Template</vt:lpstr>
      <vt:lpstr>Further Resources</vt:lpstr>
      <vt:lpstr>Going Forward</vt:lpstr>
      <vt:lpstr>Practice Chef</vt:lpstr>
      <vt:lpstr>learn.chef.io</vt:lpstr>
      <vt:lpstr>Beyond Essentials</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 - 2016 Dates to be Announced </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1967</cp:revision>
  <cp:lastPrinted>2015-02-07T23:49:10Z</cp:lastPrinted>
  <dcterms:created xsi:type="dcterms:W3CDTF">2012-09-13T17:36:07Z</dcterms:created>
  <dcterms:modified xsi:type="dcterms:W3CDTF">2016-02-22T21:56:30Z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